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sh afroosheh" userId="c263be2685c03bd1" providerId="LiveId" clId="{F62F03DA-4095-4688-9F39-6F0F85A46E74}"/>
    <pc:docChg chg="modSld">
      <pc:chgData name="arash afroosheh" userId="c263be2685c03bd1" providerId="LiveId" clId="{F62F03DA-4095-4688-9F39-6F0F85A46E74}" dt="2024-06-04T20:06:22.802" v="1" actId="5793"/>
      <pc:docMkLst>
        <pc:docMk/>
      </pc:docMkLst>
      <pc:sldChg chg="modSp mod">
        <pc:chgData name="arash afroosheh" userId="c263be2685c03bd1" providerId="LiveId" clId="{F62F03DA-4095-4688-9F39-6F0F85A46E74}" dt="2024-06-04T20:06:22.802" v="1" actId="5793"/>
        <pc:sldMkLst>
          <pc:docMk/>
          <pc:sldMk cId="2243706380" sldId="265"/>
        </pc:sldMkLst>
        <pc:spChg chg="mod">
          <ac:chgData name="arash afroosheh" userId="c263be2685c03bd1" providerId="LiveId" clId="{F62F03DA-4095-4688-9F39-6F0F85A46E74}" dt="2024-06-04T20:06:22.802" v="1" actId="5793"/>
          <ac:spMkLst>
            <pc:docMk/>
            <pc:sldMk cId="2243706380" sldId="265"/>
            <ac:spMk id="6" creationId="{00000000-0000-0000-0000-000000000000}"/>
          </ac:spMkLst>
        </pc:spChg>
      </pc:sldChg>
    </pc:docChg>
  </pc:docChgLst>
  <pc:docChgLst>
    <pc:chgData name="arash afroosheh" userId="c263be2685c03bd1" providerId="LiveId" clId="{9E0D6434-88E2-4B9C-9A98-9B5491DB6596}"/>
    <pc:docChg chg="undo redo custSel addSld modSld sldOrd">
      <pc:chgData name="arash afroosheh" userId="c263be2685c03bd1" providerId="LiveId" clId="{9E0D6434-88E2-4B9C-9A98-9B5491DB6596}" dt="2024-06-04T09:20:16.557" v="525" actId="1076"/>
      <pc:docMkLst>
        <pc:docMk/>
      </pc:docMkLst>
      <pc:sldChg chg="delSp modSp mod">
        <pc:chgData name="arash afroosheh" userId="c263be2685c03bd1" providerId="LiveId" clId="{9E0D6434-88E2-4B9C-9A98-9B5491DB6596}" dt="2024-06-04T09:17:05.605" v="395" actId="782"/>
        <pc:sldMkLst>
          <pc:docMk/>
          <pc:sldMk cId="0" sldId="256"/>
        </pc:sldMkLst>
        <pc:spChg chg="mod">
          <ac:chgData name="arash afroosheh" userId="c263be2685c03bd1" providerId="LiveId" clId="{9E0D6434-88E2-4B9C-9A98-9B5491DB6596}" dt="2024-06-04T09:16:50.560" v="393" actId="2711"/>
          <ac:spMkLst>
            <pc:docMk/>
            <pc:sldMk cId="0" sldId="256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7:05.605" v="395" actId="782"/>
          <ac:spMkLst>
            <pc:docMk/>
            <pc:sldMk cId="0" sldId="256"/>
            <ac:spMk id="6" creationId="{00000000-0000-0000-0000-000000000000}"/>
          </ac:spMkLst>
        </pc:spChg>
        <pc:picChg chg="del mod">
          <ac:chgData name="arash afroosheh" userId="c263be2685c03bd1" providerId="LiveId" clId="{9E0D6434-88E2-4B9C-9A98-9B5491DB6596}" dt="2024-05-26T12:37:48.820" v="1" actId="478"/>
          <ac:picMkLst>
            <pc:docMk/>
            <pc:sldMk cId="0" sldId="256"/>
            <ac:picMk id="7" creationId="{00000000-0000-0000-0000-000000000000}"/>
          </ac:picMkLst>
        </pc:picChg>
      </pc:sldChg>
      <pc:sldChg chg="delSp modSp mod">
        <pc:chgData name="arash afroosheh" userId="c263be2685c03bd1" providerId="LiveId" clId="{9E0D6434-88E2-4B9C-9A98-9B5491DB6596}" dt="2024-06-04T09:16:38.767" v="392" actId="782"/>
        <pc:sldMkLst>
          <pc:docMk/>
          <pc:sldMk cId="0" sldId="257"/>
        </pc:sldMkLst>
        <pc:spChg chg="mod">
          <ac:chgData name="arash afroosheh" userId="c263be2685c03bd1" providerId="LiveId" clId="{9E0D6434-88E2-4B9C-9A98-9B5491DB6596}" dt="2024-06-04T09:15:34.141" v="379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28.725" v="377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52.061" v="380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57.076" v="384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16.676" v="388" actId="2711"/>
          <ac:spMkLst>
            <pc:docMk/>
            <pc:sldMk cId="0" sldId="257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38.767" v="392" actId="782"/>
          <ac:spMkLst>
            <pc:docMk/>
            <pc:sldMk cId="0" sldId="257"/>
            <ac:spMk id="10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52.061" v="380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52.061" v="380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13.448" v="387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38.767" v="392" actId="782"/>
          <ac:spMkLst>
            <pc:docMk/>
            <pc:sldMk cId="0" sldId="257"/>
            <ac:spMk id="14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52.061" v="380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04.160" v="385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09.367" v="386" actId="271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6:38.767" v="392" actId="782"/>
          <ac:spMkLst>
            <pc:docMk/>
            <pc:sldMk cId="0" sldId="257"/>
            <ac:spMk id="18" creationId="{00000000-0000-0000-0000-000000000000}"/>
          </ac:spMkLst>
        </pc:spChg>
        <pc:picChg chg="del">
          <ac:chgData name="arash afroosheh" userId="c263be2685c03bd1" providerId="LiveId" clId="{9E0D6434-88E2-4B9C-9A98-9B5491DB6596}" dt="2024-05-26T12:37:51.624" v="2" actId="478"/>
          <ac:picMkLst>
            <pc:docMk/>
            <pc:sldMk cId="0" sldId="257"/>
            <ac:picMk id="19" creationId="{00000000-0000-0000-0000-000000000000}"/>
          </ac:picMkLst>
        </pc:picChg>
      </pc:sldChg>
      <pc:sldChg chg="delSp modSp mod">
        <pc:chgData name="arash afroosheh" userId="c263be2685c03bd1" providerId="LiveId" clId="{9E0D6434-88E2-4B9C-9A98-9B5491DB6596}" dt="2024-06-04T09:15:04.535" v="370" actId="1076"/>
        <pc:sldMkLst>
          <pc:docMk/>
          <pc:sldMk cId="0" sldId="258"/>
        </pc:sldMkLst>
        <pc:spChg chg="mod">
          <ac:chgData name="arash afroosheh" userId="c263be2685c03bd1" providerId="LiveId" clId="{9E0D6434-88E2-4B9C-9A98-9B5491DB6596}" dt="2024-06-04T09:13:52.934" v="360" actId="2711"/>
          <ac:spMkLst>
            <pc:docMk/>
            <pc:sldMk cId="0" sldId="258"/>
            <ac:spMk id="4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04.535" v="370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4:29.640" v="367" actId="782"/>
          <ac:spMkLst>
            <pc:docMk/>
            <pc:sldMk cId="0" sldId="258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04.535" v="370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4:29.640" v="367" actId="782"/>
          <ac:spMkLst>
            <pc:docMk/>
            <pc:sldMk cId="0" sldId="258"/>
            <ac:spMk id="8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5:04.535" v="370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4:29.640" v="367" actId="782"/>
          <ac:spMkLst>
            <pc:docMk/>
            <pc:sldMk cId="0" sldId="258"/>
            <ac:spMk id="10" creationId="{00000000-0000-0000-0000-000000000000}"/>
          </ac:spMkLst>
        </pc:spChg>
        <pc:picChg chg="del">
          <ac:chgData name="arash afroosheh" userId="c263be2685c03bd1" providerId="LiveId" clId="{9E0D6434-88E2-4B9C-9A98-9B5491DB6596}" dt="2024-05-26T12:38:49.093" v="3" actId="478"/>
          <ac:picMkLst>
            <pc:docMk/>
            <pc:sldMk cId="0" sldId="258"/>
            <ac:picMk id="11" creationId="{00000000-0000-0000-0000-000000000000}"/>
          </ac:picMkLst>
        </pc:picChg>
      </pc:sldChg>
      <pc:sldChg chg="addSp delSp modSp mod">
        <pc:chgData name="arash afroosheh" userId="c263be2685c03bd1" providerId="LiveId" clId="{9E0D6434-88E2-4B9C-9A98-9B5491DB6596}" dt="2024-06-04T09:12:23.054" v="359" actId="1076"/>
        <pc:sldMkLst>
          <pc:docMk/>
          <pc:sldMk cId="0" sldId="259"/>
        </pc:sldMkLst>
        <pc:spChg chg="mod">
          <ac:chgData name="arash afroosheh" userId="c263be2685c03bd1" providerId="LiveId" clId="{9E0D6434-88E2-4B9C-9A98-9B5491DB6596}" dt="2024-06-04T09:08:35.512" v="307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2:14.478" v="358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2:00.028" v="357" actId="782"/>
          <ac:spMkLst>
            <pc:docMk/>
            <pc:sldMk cId="0" sldId="259"/>
            <ac:spMk id="7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2:14.478" v="358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1:57.951" v="356" actId="782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2:14.478" v="358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1:56.623" v="355" actId="782"/>
          <ac:spMkLst>
            <pc:docMk/>
            <pc:sldMk cId="0" sldId="259"/>
            <ac:spMk id="13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2:14.478" v="358" actId="1076"/>
          <ac:spMkLst>
            <pc:docMk/>
            <pc:sldMk cId="0" sldId="259"/>
            <ac:spMk id="1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1:52.989" v="354" actId="782"/>
          <ac:spMkLst>
            <pc:docMk/>
            <pc:sldMk cId="0" sldId="259"/>
            <ac:spMk id="16" creationId="{00000000-0000-0000-0000-000000000000}"/>
          </ac:spMkLst>
        </pc:spChg>
        <pc:spChg chg="add mod">
          <ac:chgData name="arash afroosheh" userId="c263be2685c03bd1" providerId="LiveId" clId="{9E0D6434-88E2-4B9C-9A98-9B5491DB6596}" dt="2024-06-04T09:07:13.673" v="298" actId="571"/>
          <ac:spMkLst>
            <pc:docMk/>
            <pc:sldMk cId="0" sldId="259"/>
            <ac:spMk id="17" creationId="{B0D7A6DC-ADD2-4ECD-8CC9-FF71C039BED7}"/>
          </ac:spMkLst>
        </pc:spChg>
        <pc:spChg chg="add mod">
          <ac:chgData name="arash afroosheh" userId="c263be2685c03bd1" providerId="LiveId" clId="{9E0D6434-88E2-4B9C-9A98-9B5491DB6596}" dt="2024-06-04T09:07:13.673" v="298" actId="571"/>
          <ac:spMkLst>
            <pc:docMk/>
            <pc:sldMk cId="0" sldId="259"/>
            <ac:spMk id="18" creationId="{20640A80-08D5-46F9-886A-3804F82BB71B}"/>
          </ac:spMkLst>
        </pc:spChg>
        <pc:spChg chg="add mod">
          <ac:chgData name="arash afroosheh" userId="c263be2685c03bd1" providerId="LiveId" clId="{9E0D6434-88E2-4B9C-9A98-9B5491DB6596}" dt="2024-06-04T09:07:13.673" v="298" actId="571"/>
          <ac:spMkLst>
            <pc:docMk/>
            <pc:sldMk cId="0" sldId="259"/>
            <ac:spMk id="19" creationId="{0DA1EB00-F08D-4A0D-8238-BAEBA461649B}"/>
          </ac:spMkLst>
        </pc:spChg>
        <pc:picChg chg="mod">
          <ac:chgData name="arash afroosheh" userId="c263be2685c03bd1" providerId="LiveId" clId="{9E0D6434-88E2-4B9C-9A98-9B5491DB6596}" dt="2024-06-04T09:12:23.054" v="359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arash afroosheh" userId="c263be2685c03bd1" providerId="LiveId" clId="{9E0D6434-88E2-4B9C-9A98-9B5491DB6596}" dt="2024-06-04T09:12:23.054" v="359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arash afroosheh" userId="c263be2685c03bd1" providerId="LiveId" clId="{9E0D6434-88E2-4B9C-9A98-9B5491DB6596}" dt="2024-06-04T09:12:23.054" v="359" actId="1076"/>
          <ac:picMkLst>
            <pc:docMk/>
            <pc:sldMk cId="0" sldId="259"/>
            <ac:picMk id="11" creationId="{00000000-0000-0000-0000-000000000000}"/>
          </ac:picMkLst>
        </pc:picChg>
        <pc:picChg chg="mod">
          <ac:chgData name="arash afroosheh" userId="c263be2685c03bd1" providerId="LiveId" clId="{9E0D6434-88E2-4B9C-9A98-9B5491DB6596}" dt="2024-06-04T09:12:23.054" v="359" actId="1076"/>
          <ac:picMkLst>
            <pc:docMk/>
            <pc:sldMk cId="0" sldId="259"/>
            <ac:picMk id="14" creationId="{00000000-0000-0000-0000-000000000000}"/>
          </ac:picMkLst>
        </pc:picChg>
        <pc:picChg chg="del">
          <ac:chgData name="arash afroosheh" userId="c263be2685c03bd1" providerId="LiveId" clId="{9E0D6434-88E2-4B9C-9A98-9B5491DB6596}" dt="2024-05-26T12:38:51.405" v="4" actId="478"/>
          <ac:picMkLst>
            <pc:docMk/>
            <pc:sldMk cId="0" sldId="259"/>
            <ac:picMk id="17" creationId="{00000000-0000-0000-0000-000000000000}"/>
          </ac:picMkLst>
        </pc:picChg>
      </pc:sldChg>
      <pc:sldChg chg="delSp modSp mod">
        <pc:chgData name="arash afroosheh" userId="c263be2685c03bd1" providerId="LiveId" clId="{9E0D6434-88E2-4B9C-9A98-9B5491DB6596}" dt="2024-06-04T09:06:56.860" v="296" actId="1076"/>
        <pc:sldMkLst>
          <pc:docMk/>
          <pc:sldMk cId="0" sldId="260"/>
        </pc:sldMkLst>
        <pc:spChg chg="mod">
          <ac:chgData name="arash afroosheh" userId="c263be2685c03bd1" providerId="LiveId" clId="{9E0D6434-88E2-4B9C-9A98-9B5491DB6596}" dt="2024-06-04T09:06:42.406" v="295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19.758" v="29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18.569" v="289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28.532" v="292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35.987" v="293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56.860" v="296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28.532" v="292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35.987" v="293" actId="1076"/>
          <ac:spMkLst>
            <pc:docMk/>
            <pc:sldMk cId="0" sldId="260"/>
            <ac:spMk id="1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56.860" v="296" actId="1076"/>
          <ac:spMkLst>
            <pc:docMk/>
            <pc:sldMk cId="0" sldId="260"/>
            <ac:spMk id="1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28.532" v="292" actId="1076"/>
          <ac:spMkLst>
            <pc:docMk/>
            <pc:sldMk cId="0" sldId="260"/>
            <ac:spMk id="1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35.987" v="293" actId="1076"/>
          <ac:spMkLst>
            <pc:docMk/>
            <pc:sldMk cId="0" sldId="260"/>
            <ac:spMk id="20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6:56.860" v="296" actId="1076"/>
          <ac:spMkLst>
            <pc:docMk/>
            <pc:sldMk cId="0" sldId="260"/>
            <ac:spMk id="21" creationId="{00000000-0000-0000-0000-000000000000}"/>
          </ac:spMkLst>
        </pc:spChg>
        <pc:picChg chg="del">
          <ac:chgData name="arash afroosheh" userId="c263be2685c03bd1" providerId="LiveId" clId="{9E0D6434-88E2-4B9C-9A98-9B5491DB6596}" dt="2024-05-26T12:38:52.652" v="5" actId="478"/>
          <ac:picMkLst>
            <pc:docMk/>
            <pc:sldMk cId="0" sldId="260"/>
            <ac:picMk id="22" creationId="{00000000-0000-0000-0000-000000000000}"/>
          </ac:picMkLst>
        </pc:picChg>
      </pc:sldChg>
      <pc:sldChg chg="addSp delSp modSp mod">
        <pc:chgData name="arash afroosheh" userId="c263be2685c03bd1" providerId="LiveId" clId="{9E0D6434-88E2-4B9C-9A98-9B5491DB6596}" dt="2024-06-04T09:05:44.139" v="283" actId="782"/>
        <pc:sldMkLst>
          <pc:docMk/>
          <pc:sldMk cId="0" sldId="261"/>
        </pc:sldMkLst>
        <pc:spChg chg="mod">
          <ac:chgData name="arash afroosheh" userId="c263be2685c03bd1" providerId="LiveId" clId="{9E0D6434-88E2-4B9C-9A98-9B5491DB6596}" dt="2024-06-04T09:04:16.534" v="264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3:02.664" v="249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12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14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8:14.876" v="109" actId="2711"/>
          <ac:spMkLst>
            <pc:docMk/>
            <pc:sldMk cId="0" sldId="261"/>
            <ac:spMk id="15" creationId="{00000000-0000-0000-0000-000000000000}"/>
          </ac:spMkLst>
        </pc:spChg>
        <pc:graphicFrameChg chg="add mod modGraphic">
          <ac:chgData name="arash afroosheh" userId="c263be2685c03bd1" providerId="LiveId" clId="{9E0D6434-88E2-4B9C-9A98-9B5491DB6596}" dt="2024-06-04T09:05:44.139" v="283" actId="782"/>
          <ac:graphicFrameMkLst>
            <pc:docMk/>
            <pc:sldMk cId="0" sldId="261"/>
            <ac:graphicFrameMk id="16" creationId="{DBC05226-3909-4E11-A21C-7832A99D82EA}"/>
          </ac:graphicFrameMkLst>
        </pc:graphicFrameChg>
        <pc:picChg chg="del mod">
          <ac:chgData name="arash afroosheh" userId="c263be2685c03bd1" providerId="LiveId" clId="{9E0D6434-88E2-4B9C-9A98-9B5491DB6596}" dt="2024-06-04T09:03:06.639" v="250" actId="478"/>
          <ac:picMkLst>
            <pc:docMk/>
            <pc:sldMk cId="0" sldId="261"/>
            <ac:picMk id="7" creationId="{00000000-0000-0000-0000-000000000000}"/>
          </ac:picMkLst>
        </pc:picChg>
        <pc:picChg chg="del mod">
          <ac:chgData name="arash afroosheh" userId="c263be2685c03bd1" providerId="LiveId" clId="{9E0D6434-88E2-4B9C-9A98-9B5491DB6596}" dt="2024-06-04T09:03:06.639" v="250" actId="478"/>
          <ac:picMkLst>
            <pc:docMk/>
            <pc:sldMk cId="0" sldId="261"/>
            <ac:picMk id="10" creationId="{00000000-0000-0000-0000-000000000000}"/>
          </ac:picMkLst>
        </pc:picChg>
        <pc:picChg chg="del mod">
          <ac:chgData name="arash afroosheh" userId="c263be2685c03bd1" providerId="LiveId" clId="{9E0D6434-88E2-4B9C-9A98-9B5491DB6596}" dt="2024-06-04T09:03:06.639" v="250" actId="478"/>
          <ac:picMkLst>
            <pc:docMk/>
            <pc:sldMk cId="0" sldId="261"/>
            <ac:picMk id="13" creationId="{00000000-0000-0000-0000-000000000000}"/>
          </ac:picMkLst>
        </pc:picChg>
        <pc:picChg chg="del">
          <ac:chgData name="arash afroosheh" userId="c263be2685c03bd1" providerId="LiveId" clId="{9E0D6434-88E2-4B9C-9A98-9B5491DB6596}" dt="2024-05-26T12:38:53.700" v="6" actId="478"/>
          <ac:picMkLst>
            <pc:docMk/>
            <pc:sldMk cId="0" sldId="261"/>
            <ac:picMk id="16" creationId="{00000000-0000-0000-0000-000000000000}"/>
          </ac:picMkLst>
        </pc:picChg>
      </pc:sldChg>
      <pc:sldChg chg="addSp delSp modSp mod">
        <pc:chgData name="arash afroosheh" userId="c263be2685c03bd1" providerId="LiveId" clId="{9E0D6434-88E2-4B9C-9A98-9B5491DB6596}" dt="2024-06-04T09:02:46.218" v="248" actId="1076"/>
        <pc:sldMkLst>
          <pc:docMk/>
          <pc:sldMk cId="0" sldId="262"/>
        </pc:sldMkLst>
        <pc:spChg chg="add del mod">
          <ac:chgData name="arash afroosheh" userId="c263be2685c03bd1" providerId="LiveId" clId="{9E0D6434-88E2-4B9C-9A98-9B5491DB6596}" dt="2024-06-04T09:02:37.409" v="247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41.964" v="106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46.218" v="248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28.674" v="245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20.262" v="244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46.218" v="248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28.674" v="245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46.218" v="248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02:28.674" v="245" actId="1076"/>
          <ac:spMkLst>
            <pc:docMk/>
            <pc:sldMk cId="0" sldId="262"/>
            <ac:spMk id="11" creationId="{00000000-0000-0000-0000-000000000000}"/>
          </ac:spMkLst>
        </pc:spChg>
        <pc:picChg chg="del">
          <ac:chgData name="arash afroosheh" userId="c263be2685c03bd1" providerId="LiveId" clId="{9E0D6434-88E2-4B9C-9A98-9B5491DB6596}" dt="2024-05-26T12:38:54.602" v="7" actId="478"/>
          <ac:picMkLst>
            <pc:docMk/>
            <pc:sldMk cId="0" sldId="262"/>
            <ac:picMk id="12" creationId="{00000000-0000-0000-0000-000000000000}"/>
          </ac:picMkLst>
        </pc:picChg>
      </pc:sldChg>
      <pc:sldChg chg="delSp modSp mod">
        <pc:chgData name="arash afroosheh" userId="c263be2685c03bd1" providerId="LiveId" clId="{9E0D6434-88E2-4B9C-9A98-9B5491DB6596}" dt="2024-05-26T12:47:15.059" v="95" actId="1076"/>
        <pc:sldMkLst>
          <pc:docMk/>
          <pc:sldMk cId="0" sldId="263"/>
        </pc:sldMkLst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7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8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15.059" v="95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arash afroosheh" userId="c263be2685c03bd1" providerId="LiveId" clId="{9E0D6434-88E2-4B9C-9A98-9B5491DB6596}" dt="2024-05-26T12:47:09.731" v="94" actId="2711"/>
          <ac:spMkLst>
            <pc:docMk/>
            <pc:sldMk cId="0" sldId="263"/>
            <ac:spMk id="14" creationId="{00000000-0000-0000-0000-000000000000}"/>
          </ac:spMkLst>
        </pc:spChg>
        <pc:picChg chg="del">
          <ac:chgData name="arash afroosheh" userId="c263be2685c03bd1" providerId="LiveId" clId="{9E0D6434-88E2-4B9C-9A98-9B5491DB6596}" dt="2024-05-26T12:38:55.407" v="8" actId="478"/>
          <ac:picMkLst>
            <pc:docMk/>
            <pc:sldMk cId="0" sldId="263"/>
            <ac:picMk id="15" creationId="{00000000-0000-0000-0000-000000000000}"/>
          </ac:picMkLst>
        </pc:picChg>
      </pc:sldChg>
      <pc:sldChg chg="addSp delSp modSp add mod">
        <pc:chgData name="arash afroosheh" userId="c263be2685c03bd1" providerId="LiveId" clId="{9E0D6434-88E2-4B9C-9A98-9B5491DB6596}" dt="2024-05-26T12:45:35.666" v="90" actId="1076"/>
        <pc:sldMkLst>
          <pc:docMk/>
          <pc:sldMk cId="3047506991" sldId="264"/>
        </pc:sldMkLst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2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45:18.093" v="83" actId="1076"/>
          <ac:spMkLst>
            <pc:docMk/>
            <pc:sldMk cId="3047506991" sldId="264"/>
            <ac:spMk id="3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5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6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7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8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9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10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11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12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13" creationId="{00000000-0000-0000-0000-000000000000}"/>
          </ac:spMkLst>
        </pc:spChg>
        <pc:spChg chg="add del mod">
          <ac:chgData name="arash afroosheh" userId="c263be2685c03bd1" providerId="LiveId" clId="{9E0D6434-88E2-4B9C-9A98-9B5491DB6596}" dt="2024-05-26T12:39:37.911" v="17" actId="478"/>
          <ac:spMkLst>
            <pc:docMk/>
            <pc:sldMk cId="3047506991" sldId="264"/>
            <ac:spMk id="14" creationId="{00000000-0000-0000-0000-000000000000}"/>
          </ac:spMkLst>
        </pc:spChg>
        <pc:spChg chg="add mod">
          <ac:chgData name="arash afroosheh" userId="c263be2685c03bd1" providerId="LiveId" clId="{9E0D6434-88E2-4B9C-9A98-9B5491DB6596}" dt="2024-05-26T12:45:26.357" v="87" actId="1076"/>
          <ac:spMkLst>
            <pc:docMk/>
            <pc:sldMk cId="3047506991" sldId="264"/>
            <ac:spMk id="15" creationId="{A74CCD5D-ACFD-428E-86DB-69B1D25E7220}"/>
          </ac:spMkLst>
        </pc:spChg>
        <pc:spChg chg="add mod">
          <ac:chgData name="arash afroosheh" userId="c263be2685c03bd1" providerId="LiveId" clId="{9E0D6434-88E2-4B9C-9A98-9B5491DB6596}" dt="2024-05-26T12:45:35.666" v="90" actId="1076"/>
          <ac:spMkLst>
            <pc:docMk/>
            <pc:sldMk cId="3047506991" sldId="264"/>
            <ac:spMk id="16" creationId="{4431F3C7-1588-4CBA-B365-B22BF0AFD545}"/>
          </ac:spMkLst>
        </pc:spChg>
        <pc:picChg chg="add del mod">
          <ac:chgData name="arash afroosheh" userId="c263be2685c03bd1" providerId="LiveId" clId="{9E0D6434-88E2-4B9C-9A98-9B5491DB6596}" dt="2024-05-26T12:39:37.911" v="17" actId="478"/>
          <ac:picMkLst>
            <pc:docMk/>
            <pc:sldMk cId="3047506991" sldId="264"/>
            <ac:picMk id="4" creationId="{00000000-0000-0000-0000-000000000000}"/>
          </ac:picMkLst>
        </pc:picChg>
      </pc:sldChg>
      <pc:sldChg chg="addSp delSp modSp add mod ord">
        <pc:chgData name="arash afroosheh" userId="c263be2685c03bd1" providerId="LiveId" clId="{9E0D6434-88E2-4B9C-9A98-9B5491DB6596}" dt="2024-06-04T09:20:16.557" v="525" actId="1076"/>
        <pc:sldMkLst>
          <pc:docMk/>
          <pc:sldMk cId="2243706380" sldId="265"/>
        </pc:sldMkLst>
        <pc:spChg chg="mod">
          <ac:chgData name="arash afroosheh" userId="c263be2685c03bd1" providerId="LiveId" clId="{9E0D6434-88E2-4B9C-9A98-9B5491DB6596}" dt="2024-06-04T09:17:58.257" v="435" actId="1076"/>
          <ac:spMkLst>
            <pc:docMk/>
            <pc:sldMk cId="2243706380" sldId="265"/>
            <ac:spMk id="5" creationId="{00000000-0000-0000-0000-000000000000}"/>
          </ac:spMkLst>
        </pc:spChg>
        <pc:spChg chg="mod">
          <ac:chgData name="arash afroosheh" userId="c263be2685c03bd1" providerId="LiveId" clId="{9E0D6434-88E2-4B9C-9A98-9B5491DB6596}" dt="2024-06-04T09:18:52.609" v="519" actId="1076"/>
          <ac:spMkLst>
            <pc:docMk/>
            <pc:sldMk cId="2243706380" sldId="265"/>
            <ac:spMk id="6" creationId="{00000000-0000-0000-0000-000000000000}"/>
          </ac:spMkLst>
        </pc:spChg>
        <pc:spChg chg="add del">
          <ac:chgData name="arash afroosheh" userId="c263be2685c03bd1" providerId="LiveId" clId="{9E0D6434-88E2-4B9C-9A98-9B5491DB6596}" dt="2024-06-04T09:18:57.525" v="521" actId="22"/>
          <ac:spMkLst>
            <pc:docMk/>
            <pc:sldMk cId="2243706380" sldId="265"/>
            <ac:spMk id="8" creationId="{FC1EDBAF-53D0-424A-9295-2860D7B2E00F}"/>
          </ac:spMkLst>
        </pc:spChg>
        <pc:spChg chg="add mod">
          <ac:chgData name="arash afroosheh" userId="c263be2685c03bd1" providerId="LiveId" clId="{9E0D6434-88E2-4B9C-9A98-9B5491DB6596}" dt="2024-06-04T09:20:16.557" v="525" actId="1076"/>
          <ac:spMkLst>
            <pc:docMk/>
            <pc:sldMk cId="2243706380" sldId="265"/>
            <ac:spMk id="9" creationId="{412855E7-4FA1-4052-B928-6FE4A54ECA98}"/>
          </ac:spMkLst>
        </pc:spChg>
        <pc:picChg chg="del">
          <ac:chgData name="arash afroosheh" userId="c263be2685c03bd1" providerId="LiveId" clId="{9E0D6434-88E2-4B9C-9A98-9B5491DB6596}" dt="2024-06-04T09:17:34.455" v="399" actId="478"/>
          <ac:picMkLst>
            <pc:docMk/>
            <pc:sldMk cId="2243706380" sldId="265"/>
            <ac:picMk id="4" creationId="{00000000-0000-0000-0000-000000000000}"/>
          </ac:picMkLst>
        </pc:picChg>
      </pc:sldChg>
    </pc:docChg>
  </pc:docChgLst>
  <pc:docChgLst>
    <pc:chgData name="arash afroosheh" userId="c263be2685c03bd1" providerId="LiveId" clId="{ABC8AD32-AC54-40C7-A27C-89243AC6197C}"/>
    <pc:docChg chg="undo custSel modSld">
      <pc:chgData name="arash afroosheh" userId="c263be2685c03bd1" providerId="LiveId" clId="{ABC8AD32-AC54-40C7-A27C-89243AC6197C}" dt="2024-06-04T20:07:24.630" v="24" actId="20577"/>
      <pc:docMkLst>
        <pc:docMk/>
      </pc:docMkLst>
      <pc:sldChg chg="modSp mod">
        <pc:chgData name="arash afroosheh" userId="c263be2685c03bd1" providerId="LiveId" clId="{ABC8AD32-AC54-40C7-A27C-89243AC6197C}" dt="2024-06-04T20:07:24.630" v="24" actId="20577"/>
        <pc:sldMkLst>
          <pc:docMk/>
          <pc:sldMk cId="2243706380" sldId="265"/>
        </pc:sldMkLst>
        <pc:spChg chg="mod">
          <ac:chgData name="arash afroosheh" userId="c263be2685c03bd1" providerId="LiveId" clId="{ABC8AD32-AC54-40C7-A27C-89243AC6197C}" dt="2024-06-04T20:07:16.359" v="1" actId="1076"/>
          <ac:spMkLst>
            <pc:docMk/>
            <pc:sldMk cId="2243706380" sldId="265"/>
            <ac:spMk id="3" creationId="{00000000-0000-0000-0000-000000000000}"/>
          </ac:spMkLst>
        </pc:spChg>
        <pc:spChg chg="mod">
          <ac:chgData name="arash afroosheh" userId="c263be2685c03bd1" providerId="LiveId" clId="{ABC8AD32-AC54-40C7-A27C-89243AC6197C}" dt="2024-06-04T20:07:24.630" v="24" actId="20577"/>
          <ac:spMkLst>
            <pc:docMk/>
            <pc:sldMk cId="2243706380" sldId="265"/>
            <ac:spMk id="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408DA9-0039-4407-B7EE-4CF77329933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5C03F78-A708-42DA-A959-A82C7DB46E9C}">
      <dgm:prSet phldrT="[Text]"/>
      <dgm:spPr/>
      <dgm:t>
        <a:bodyPr/>
        <a:lstStyle/>
        <a:p>
          <a:pPr rtl="1"/>
          <a:r>
            <a:rPr lang="fa-IR" dirty="0"/>
            <a:t>1</a:t>
          </a:r>
          <a:endParaRPr lang="en-US" dirty="0"/>
        </a:p>
      </dgm:t>
    </dgm:pt>
    <dgm:pt modelId="{A0DD0A27-5051-4F32-A9BC-8B3C1C44C55B}" type="parTrans" cxnId="{778849A0-B628-4447-B2D9-2033C55350F8}">
      <dgm:prSet/>
      <dgm:spPr/>
      <dgm:t>
        <a:bodyPr/>
        <a:lstStyle/>
        <a:p>
          <a:endParaRPr lang="en-US"/>
        </a:p>
      </dgm:t>
    </dgm:pt>
    <dgm:pt modelId="{E7DC54BF-9A19-4ED7-A142-75C4579C20D8}" type="sibTrans" cxnId="{778849A0-B628-4447-B2D9-2033C55350F8}">
      <dgm:prSet/>
      <dgm:spPr/>
      <dgm:t>
        <a:bodyPr/>
        <a:lstStyle/>
        <a:p>
          <a:endParaRPr lang="en-US"/>
        </a:p>
      </dgm:t>
    </dgm:pt>
    <dgm:pt modelId="{30E2132B-4023-4B89-9A53-C9C2A43749BF}">
      <dgm:prSet phldrT="[Text]"/>
      <dgm:spPr/>
      <dgm:t>
        <a:bodyPr/>
        <a:lstStyle/>
        <a:p>
          <a:pPr rtl="1"/>
          <a:r>
            <a:rPr lang="fa-IR" dirty="0"/>
            <a:t>2</a:t>
          </a:r>
          <a:endParaRPr lang="en-US" dirty="0"/>
        </a:p>
      </dgm:t>
    </dgm:pt>
    <dgm:pt modelId="{22F51A4B-0569-4568-93CD-2A8AA2F344B7}" type="parTrans" cxnId="{F6F94118-3601-48D5-84F3-7552B60E154E}">
      <dgm:prSet/>
      <dgm:spPr/>
      <dgm:t>
        <a:bodyPr/>
        <a:lstStyle/>
        <a:p>
          <a:endParaRPr lang="en-US"/>
        </a:p>
      </dgm:t>
    </dgm:pt>
    <dgm:pt modelId="{11EB4C69-6BF3-4D7B-A53C-5D0DF948B43D}" type="sibTrans" cxnId="{F6F94118-3601-48D5-84F3-7552B60E154E}">
      <dgm:prSet/>
      <dgm:spPr/>
      <dgm:t>
        <a:bodyPr/>
        <a:lstStyle/>
        <a:p>
          <a:endParaRPr lang="en-US"/>
        </a:p>
      </dgm:t>
    </dgm:pt>
    <dgm:pt modelId="{512FD3FD-77EE-4F04-A73F-254482A16210}">
      <dgm:prSet phldrT="[Text]"/>
      <dgm:spPr/>
      <dgm:t>
        <a:bodyPr/>
        <a:lstStyle/>
        <a:p>
          <a:pPr rtl="1"/>
          <a:r>
            <a:rPr lang="fa-IR" dirty="0"/>
            <a:t>3</a:t>
          </a:r>
          <a:endParaRPr lang="en-US" dirty="0"/>
        </a:p>
      </dgm:t>
    </dgm:pt>
    <dgm:pt modelId="{99332642-4229-426F-A6AA-532C5D170D7B}" type="parTrans" cxnId="{D7C0BC32-9B4A-488D-8D13-023727F0045E}">
      <dgm:prSet/>
      <dgm:spPr/>
      <dgm:t>
        <a:bodyPr/>
        <a:lstStyle/>
        <a:p>
          <a:endParaRPr lang="en-US"/>
        </a:p>
      </dgm:t>
    </dgm:pt>
    <dgm:pt modelId="{08B3B54E-4A4F-4E7C-A86D-5B4EF74CE932}" type="sibTrans" cxnId="{D7C0BC32-9B4A-488D-8D13-023727F0045E}">
      <dgm:prSet/>
      <dgm:spPr/>
      <dgm:t>
        <a:bodyPr/>
        <a:lstStyle/>
        <a:p>
          <a:endParaRPr lang="en-US"/>
        </a:p>
      </dgm:t>
    </dgm:pt>
    <dgm:pt modelId="{72FE363C-6387-4468-8F54-7EA4120AD1B5}" type="pres">
      <dgm:prSet presAssocID="{13408DA9-0039-4407-B7EE-4CF77329933B}" presName="Name0" presStyleCnt="0">
        <dgm:presLayoutVars>
          <dgm:dir val="rev"/>
          <dgm:animLvl val="lvl"/>
          <dgm:resizeHandles val="exact"/>
        </dgm:presLayoutVars>
      </dgm:prSet>
      <dgm:spPr/>
    </dgm:pt>
    <dgm:pt modelId="{98DEA678-890D-484D-B42E-B0FF4BDDDA0D}" type="pres">
      <dgm:prSet presAssocID="{75C03F78-A708-42DA-A959-A82C7DB46E9C}" presName="parTxOnly" presStyleLbl="node1" presStyleIdx="0" presStyleCnt="3" custScaleY="82838">
        <dgm:presLayoutVars>
          <dgm:chMax val="0"/>
          <dgm:chPref val="0"/>
          <dgm:bulletEnabled val="1"/>
        </dgm:presLayoutVars>
      </dgm:prSet>
      <dgm:spPr/>
    </dgm:pt>
    <dgm:pt modelId="{E0B78C8D-85C9-42BE-A877-11F2AC2A5EA0}" type="pres">
      <dgm:prSet presAssocID="{E7DC54BF-9A19-4ED7-A142-75C4579C20D8}" presName="parTxOnlySpace" presStyleCnt="0"/>
      <dgm:spPr/>
    </dgm:pt>
    <dgm:pt modelId="{232D5EC0-03BB-4408-B233-2635C37E8B75}" type="pres">
      <dgm:prSet presAssocID="{30E2132B-4023-4B89-9A53-C9C2A43749BF}" presName="parTxOnly" presStyleLbl="node1" presStyleIdx="1" presStyleCnt="3" custScaleY="82838">
        <dgm:presLayoutVars>
          <dgm:chMax val="0"/>
          <dgm:chPref val="0"/>
          <dgm:bulletEnabled val="1"/>
        </dgm:presLayoutVars>
      </dgm:prSet>
      <dgm:spPr/>
    </dgm:pt>
    <dgm:pt modelId="{91A65BFD-2335-466F-9333-D7EBCB1E194B}" type="pres">
      <dgm:prSet presAssocID="{11EB4C69-6BF3-4D7B-A53C-5D0DF948B43D}" presName="parTxOnlySpace" presStyleCnt="0"/>
      <dgm:spPr/>
    </dgm:pt>
    <dgm:pt modelId="{24DFA334-1347-4BFF-9D6E-F271CE997839}" type="pres">
      <dgm:prSet presAssocID="{512FD3FD-77EE-4F04-A73F-254482A16210}" presName="parTxOnly" presStyleLbl="node1" presStyleIdx="2" presStyleCnt="3" custScaleY="82838">
        <dgm:presLayoutVars>
          <dgm:chMax val="0"/>
          <dgm:chPref val="0"/>
          <dgm:bulletEnabled val="1"/>
        </dgm:presLayoutVars>
      </dgm:prSet>
      <dgm:spPr/>
    </dgm:pt>
  </dgm:ptLst>
  <dgm:cxnLst>
    <dgm:cxn modelId="{F6F94118-3601-48D5-84F3-7552B60E154E}" srcId="{13408DA9-0039-4407-B7EE-4CF77329933B}" destId="{30E2132B-4023-4B89-9A53-C9C2A43749BF}" srcOrd="1" destOrd="0" parTransId="{22F51A4B-0569-4568-93CD-2A8AA2F344B7}" sibTransId="{11EB4C69-6BF3-4D7B-A53C-5D0DF948B43D}"/>
    <dgm:cxn modelId="{D7C0BC32-9B4A-488D-8D13-023727F0045E}" srcId="{13408DA9-0039-4407-B7EE-4CF77329933B}" destId="{512FD3FD-77EE-4F04-A73F-254482A16210}" srcOrd="2" destOrd="0" parTransId="{99332642-4229-426F-A6AA-532C5D170D7B}" sibTransId="{08B3B54E-4A4F-4E7C-A86D-5B4EF74CE932}"/>
    <dgm:cxn modelId="{5CA30538-CA2B-40CC-BBE8-ABE41CF49198}" type="presOf" srcId="{13408DA9-0039-4407-B7EE-4CF77329933B}" destId="{72FE363C-6387-4468-8F54-7EA4120AD1B5}" srcOrd="0" destOrd="0" presId="urn:microsoft.com/office/officeart/2005/8/layout/chevron1"/>
    <dgm:cxn modelId="{A2D19754-7680-47DF-9573-443099ECF815}" type="presOf" srcId="{512FD3FD-77EE-4F04-A73F-254482A16210}" destId="{24DFA334-1347-4BFF-9D6E-F271CE997839}" srcOrd="0" destOrd="0" presId="urn:microsoft.com/office/officeart/2005/8/layout/chevron1"/>
    <dgm:cxn modelId="{778849A0-B628-4447-B2D9-2033C55350F8}" srcId="{13408DA9-0039-4407-B7EE-4CF77329933B}" destId="{75C03F78-A708-42DA-A959-A82C7DB46E9C}" srcOrd="0" destOrd="0" parTransId="{A0DD0A27-5051-4F32-A9BC-8B3C1C44C55B}" sibTransId="{E7DC54BF-9A19-4ED7-A142-75C4579C20D8}"/>
    <dgm:cxn modelId="{C9B3D2C2-CB7A-44AA-A9E3-DFDA23690C46}" type="presOf" srcId="{30E2132B-4023-4B89-9A53-C9C2A43749BF}" destId="{232D5EC0-03BB-4408-B233-2635C37E8B75}" srcOrd="0" destOrd="0" presId="urn:microsoft.com/office/officeart/2005/8/layout/chevron1"/>
    <dgm:cxn modelId="{03A935C5-A9EA-4412-BC43-F5C43222D61C}" type="presOf" srcId="{75C03F78-A708-42DA-A959-A82C7DB46E9C}" destId="{98DEA678-890D-484D-B42E-B0FF4BDDDA0D}" srcOrd="0" destOrd="0" presId="urn:microsoft.com/office/officeart/2005/8/layout/chevron1"/>
    <dgm:cxn modelId="{BC4E20FE-5CED-41C1-BE68-CA052AAF37F9}" type="presParOf" srcId="{72FE363C-6387-4468-8F54-7EA4120AD1B5}" destId="{98DEA678-890D-484D-B42E-B0FF4BDDDA0D}" srcOrd="0" destOrd="0" presId="urn:microsoft.com/office/officeart/2005/8/layout/chevron1"/>
    <dgm:cxn modelId="{29D8C50A-6F32-47EF-A138-761DBD74C24B}" type="presParOf" srcId="{72FE363C-6387-4468-8F54-7EA4120AD1B5}" destId="{E0B78C8D-85C9-42BE-A877-11F2AC2A5EA0}" srcOrd="1" destOrd="0" presId="urn:microsoft.com/office/officeart/2005/8/layout/chevron1"/>
    <dgm:cxn modelId="{E6E51A7F-7048-4F2E-8711-65935BC32ECA}" type="presParOf" srcId="{72FE363C-6387-4468-8F54-7EA4120AD1B5}" destId="{232D5EC0-03BB-4408-B233-2635C37E8B75}" srcOrd="2" destOrd="0" presId="urn:microsoft.com/office/officeart/2005/8/layout/chevron1"/>
    <dgm:cxn modelId="{2A97EC3F-9CFF-43EA-A656-0B8FCCD19C85}" type="presParOf" srcId="{72FE363C-6387-4468-8F54-7EA4120AD1B5}" destId="{91A65BFD-2335-466F-9333-D7EBCB1E194B}" srcOrd="3" destOrd="0" presId="urn:microsoft.com/office/officeart/2005/8/layout/chevron1"/>
    <dgm:cxn modelId="{3620EB9C-4CA4-4258-B9E0-0105733359EC}" type="presParOf" srcId="{72FE363C-6387-4468-8F54-7EA4120AD1B5}" destId="{24DFA334-1347-4BFF-9D6E-F271CE99783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EA678-890D-484D-B42E-B0FF4BDDDA0D}">
      <dsp:nvSpPr>
        <dsp:cNvPr id="0" name=""/>
        <dsp:cNvSpPr/>
      </dsp:nvSpPr>
      <dsp:spPr>
        <a:xfrm rot="10800000">
          <a:off x="6582955" y="557883"/>
          <a:ext cx="3655530" cy="1211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78" tIns="86678" rIns="260033" bIns="86678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6500" kern="1200" dirty="0"/>
            <a:t>1</a:t>
          </a:r>
          <a:endParaRPr lang="en-US" sz="6500" kern="1200" dirty="0"/>
        </a:p>
      </dsp:txBody>
      <dsp:txXfrm rot="10800000">
        <a:off x="7188588" y="557883"/>
        <a:ext cx="2444263" cy="1211267"/>
      </dsp:txXfrm>
    </dsp:sp>
    <dsp:sp modelId="{232D5EC0-03BB-4408-B233-2635C37E8B75}">
      <dsp:nvSpPr>
        <dsp:cNvPr id="0" name=""/>
        <dsp:cNvSpPr/>
      </dsp:nvSpPr>
      <dsp:spPr>
        <a:xfrm rot="10800000">
          <a:off x="3292978" y="557883"/>
          <a:ext cx="3655530" cy="1211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78" tIns="86678" rIns="260033" bIns="86678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6500" kern="1200" dirty="0"/>
            <a:t>2</a:t>
          </a:r>
          <a:endParaRPr lang="en-US" sz="6500" kern="1200" dirty="0"/>
        </a:p>
      </dsp:txBody>
      <dsp:txXfrm rot="10800000">
        <a:off x="3898611" y="557883"/>
        <a:ext cx="2444263" cy="1211267"/>
      </dsp:txXfrm>
    </dsp:sp>
    <dsp:sp modelId="{24DFA334-1347-4BFF-9D6E-F271CE997839}">
      <dsp:nvSpPr>
        <dsp:cNvPr id="0" name=""/>
        <dsp:cNvSpPr/>
      </dsp:nvSpPr>
      <dsp:spPr>
        <a:xfrm rot="10800000">
          <a:off x="3000" y="557883"/>
          <a:ext cx="3655530" cy="12112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78" tIns="86678" rIns="260033" bIns="86678" numCol="1" spcCol="1270" anchor="ctr" anchorCtr="0">
          <a:noAutofit/>
        </a:bodyPr>
        <a:lstStyle/>
        <a:p>
          <a:pPr marL="0" lvl="0" indent="0" algn="ctr" defTabSz="2889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6500" kern="1200" dirty="0"/>
            <a:t>3</a:t>
          </a:r>
          <a:endParaRPr lang="en-US" sz="6500" kern="1200" dirty="0"/>
        </a:p>
      </dsp:txBody>
      <dsp:txXfrm rot="10800000">
        <a:off x="608633" y="557883"/>
        <a:ext cx="2444263" cy="1211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67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3576397" y="1826497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7545"/>
              </a:lnSpc>
              <a:buNone/>
            </a:pPr>
            <a:r>
              <a:rPr lang="fa-IR" sz="6036" b="1" dirty="0">
                <a:solidFill>
                  <a:srgbClr val="60A9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به نام خدا</a:t>
            </a:r>
            <a:endParaRPr lang="en-US" sz="603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576398" y="53368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r" rtl="1">
              <a:lnSpc>
                <a:spcPts val="2799"/>
              </a:lnSpc>
              <a:buFontTx/>
              <a:buChar char="-"/>
            </a:pPr>
            <a:r>
              <a:rPr lang="fa-IR" sz="480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بهار شمسا</a:t>
            </a:r>
          </a:p>
          <a:p>
            <a:pPr algn="r" rtl="1">
              <a:lnSpc>
                <a:spcPts val="2799"/>
              </a:lnSpc>
            </a:pPr>
            <a:endParaRPr lang="fa-IR" sz="4800" dirty="0">
              <a:solidFill>
                <a:srgbClr val="EEEFF5"/>
              </a:solidFill>
              <a:latin typeface="Arial" panose="020B0604020202020204" pitchFamily="34" charset="0"/>
              <a:ea typeface="Montserrat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12855E7-4FA1-4052-B928-6FE4A54ECA98}"/>
              </a:ext>
            </a:extLst>
          </p:cNvPr>
          <p:cNvSpPr/>
          <p:nvPr/>
        </p:nvSpPr>
        <p:spPr>
          <a:xfrm>
            <a:off x="3576396" y="3317814"/>
            <a:ext cx="7477601" cy="12220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هوش مصنوعی در آشپزخانه</a:t>
            </a:r>
            <a:endParaRPr lang="en-US" sz="603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0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74CCD5D-ACFD-428E-86DB-69B1D25E7220}"/>
              </a:ext>
            </a:extLst>
          </p:cNvPr>
          <p:cNvSpPr/>
          <p:nvPr/>
        </p:nvSpPr>
        <p:spPr>
          <a:xfrm>
            <a:off x="6781799" y="3420426"/>
            <a:ext cx="10668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a-IR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پایان</a:t>
            </a:r>
            <a:endParaRPr lang="en-US" sz="4374" dirty="0">
              <a:cs typeface="2  Zar" panose="00000400000000000000" pitchFamily="2" charset="-78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431F3C7-1588-4CBA-B365-B22BF0AFD545}"/>
              </a:ext>
            </a:extLst>
          </p:cNvPr>
          <p:cNvSpPr/>
          <p:nvPr/>
        </p:nvSpPr>
        <p:spPr>
          <a:xfrm>
            <a:off x="5353049" y="4072412"/>
            <a:ext cx="39242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a-IR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با تشکر از توجه شما</a:t>
            </a:r>
            <a:endParaRPr lang="en-US" sz="4374" dirty="0">
              <a:cs typeface="2 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750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56855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هوش مصنوعی در آشپزخانه</a:t>
            </a:r>
            <a:endParaRPr lang="en-US" sz="603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47065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 هوش مصنوعی در آشپزخانه می‌تواند به ارتقای کارآیی، صرفه‌جویی در وقت و افزایش لذت آشپزی کمک کند. از تشخیص مواد غذایی تا کنترل دما و زمان پخت، هوش مصنوعی می‌تواند آشپزخانه‌ها را به محیطی هوشمندتر و کارآمدتر تبدیل 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179873" y="2524958"/>
            <a:ext cx="771465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کاربردهای هوش مصنوعی در آشپزخانه</a:t>
            </a:r>
            <a:endParaRPr lang="en-US" sz="437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93313" y="36843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4784289" y="3726062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</a:rPr>
              <a:t>3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482334" y="3802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تشخیص مواد غذایی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482334" y="4282916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شناسایی مواد غذایی و تاریخ انقضای آن‌ها به پیشگیری از فساد غذا کمک می‌کند.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370690" y="36843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8527257" y="3726062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259711" y="3802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پیشنهاد دستورالعمل‌ها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59711" y="4282916"/>
            <a:ext cx="283309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هوش مصنوعی می‌تواند بر اساس مواد موجود، دستورالعمل‌های آشپزی مناسب را پیشنهاد دهد.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148067" y="36843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6" name="Text 13"/>
          <p:cNvSpPr/>
          <p:nvPr/>
        </p:nvSpPr>
        <p:spPr>
          <a:xfrm>
            <a:off x="12307968" y="3726062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10037088" y="38024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کنترل دما و زمان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037088" y="4282916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تنظیم دما و زمان پخت به افزایش کیفیت و طعم غذا کمک می‌کند.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5580102" y="2572107"/>
            <a:ext cx="72900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تشخیص مواد غذایی و تاریخ انقضا</a:t>
            </a:r>
            <a:endParaRPr lang="en-US" sz="437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48965" y="3763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فناوری رؤیت دقیق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760220" y="4391263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هوش مصنوعی با تجزیه و تحلیل تصاویر مواد غذایی، تاریخ انقضا و کیفیت آن‌ها را تشخیص می‌دهد.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040166" y="3763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جلوگیری از هدر رفت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51421" y="4391263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این قابلیت به کاهش هدررفت مواد غذایی و صرفه‌جویی در هزینه‌ها کمک می‌کند.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931366" y="37637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ارتقای ایمنی غذایی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542621" y="4391263"/>
            <a:ext cx="33416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تشخیص به موقع مواد غذایی فاسد شده، از مسمومیت‌های احتمالی جلوگیری می‌کند.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7148632" y="2369344"/>
            <a:ext cx="572154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fa-IR" sz="4374" dirty="0">
                <a:solidFill>
                  <a:srgbClr val="60A9FF"/>
                </a:solidFill>
                <a:latin typeface="Barlow" panose="00000500000000000000" pitchFamily="2" charset="0"/>
              </a:rPr>
              <a:t>پیشنهاد دستورالعمل‌های آشپزی</a:t>
            </a:r>
            <a:endParaRPr lang="en-US" sz="4374" dirty="0">
              <a:solidFill>
                <a:srgbClr val="60A9FF"/>
              </a:solidFill>
              <a:latin typeface="Barlow" panose="00000500000000000000" pitchFamily="2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71" y="3461131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69021" y="4255115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تشخیص مواد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60220" y="4780002"/>
            <a:ext cx="252745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بر اساس مواد موجود در آشپزخانه، دستورالعمل‌های مناسب پیشنهاد می‌شود.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086" y="3461131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9736" y="4255115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تنوع غذایی</a:t>
            </a:r>
            <a:endParaRPr lang="en-US" sz="218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620935" y="478000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هوش مصنوعی به افراد در تجربه کردن غذاهای جدید کمک می‌کند.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919" y="3461131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790569" y="4255115"/>
            <a:ext cx="14099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fa-IR" sz="2187" dirty="0">
                <a:solidFill>
                  <a:srgbClr val="60A9FF"/>
                </a:solidFill>
              </a:rPr>
              <a:t>سلیقه شخصی</a:t>
            </a:r>
            <a:endParaRPr lang="en-US" sz="2187" dirty="0">
              <a:solidFill>
                <a:srgbClr val="60A9FF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7481768" y="478000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با یادگیری ترجیحات فرد، پیشنهادها منطبق با سلیقه او ارائه می‌شود.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753" y="3461131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651403" y="4255115"/>
            <a:ext cx="12187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fa-IR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</a:rPr>
              <a:t>آشپزی آسان</a:t>
            </a:r>
          </a:p>
        </p:txBody>
      </p:sp>
      <p:sp>
        <p:nvSpPr>
          <p:cNvPr id="16" name="Text 10"/>
          <p:cNvSpPr/>
          <p:nvPr/>
        </p:nvSpPr>
        <p:spPr>
          <a:xfrm>
            <a:off x="10342602" y="4780002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راهکارهای ساده و سریع برای افراد شاغل و فعال ارائه می‌شود.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42221" y="1331197"/>
            <a:ext cx="4674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کنترل دما و زمان پخت</a:t>
            </a:r>
            <a:endParaRPr lang="en-US" sz="4374" dirty="0">
              <a:cs typeface="2  Zar" panose="00000400000000000000" pitchFamily="2" charset="-7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74168" y="2486144"/>
            <a:ext cx="99893" cy="4284821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85970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13650597" y="2847260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10673141" y="28472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تشخیص شرایط آشپزی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998040" y="351094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هوش مصنوعی دما و رطوبت محیط را تشخیص داده و تنظیمات را به‌روز می‌کند.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074027" y="4362033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13616188" y="4349591"/>
            <a:ext cx="18669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2</a:t>
            </a:r>
            <a:endParaRPr lang="en-US" sz="2624" dirty="0">
              <a:cs typeface="2  Zar" panose="00000400000000000000" pitchFamily="2" charset="-7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673141" y="43495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زمان‌بندی دقیق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998040" y="501327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با پایش مداوم وضعیت پخت، زمان‌بندی دقیق برای رسیدن به نتیجه بهینه ارائه می‌شود.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074027" y="586436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13619522" y="5851921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3</a:t>
            </a:r>
            <a:endParaRPr lang="en-US" sz="2624" dirty="0">
              <a:cs typeface="2  Zar" panose="00000400000000000000" pitchFamily="2" charset="-78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0673141" y="585192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کیفیت عالی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3998040" y="651560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تنظیم دقیق دما و زمان منجر به طعم و بافت ایده‌آل غذا می‌شود.</a:t>
            </a:r>
            <a:endParaRPr lang="en-US" sz="1750" dirty="0">
              <a:cs typeface="2  Zar" panose="000004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222915" y="2105620"/>
            <a:ext cx="74250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کمک به برنامه‌ریزی وعده‌های غذایی</a:t>
            </a:r>
            <a:endParaRPr lang="en-US" sz="4374" dirty="0">
              <a:cs typeface="2  Zar" panose="000004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82391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تحلیل عادات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1982391" y="4835604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هوش مصنوعی با بررسی عادات غذایی، برنامه‌ی متناسب با سبک زندگی را پیشنهاد می‌کند.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685711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ارائه‌ی پیشنهادات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685711" y="4835604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دستورالعمل‌های غذایی سالم و متنوع بر اساس نیازها و سلیقه فرد ارائه می‌شود.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389031" y="43551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مدیریت زمان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389031" y="4835604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با برنامه‌ریزی مناسب وعده‌های غذایی، زمان آشپزی بهینه‌سازی می‌گردد.</a:t>
            </a:r>
            <a:endParaRPr lang="en-US" sz="1750" dirty="0">
              <a:cs typeface="2  Zar" panose="00000400000000000000" pitchFamily="2" charset="-78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DBC05226-3909-4E11-A21C-7832A99D8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308005"/>
              </p:ext>
            </p:extLst>
          </p:nvPr>
        </p:nvGraphicFramePr>
        <p:xfrm>
          <a:off x="2406522" y="2375338"/>
          <a:ext cx="10241487" cy="232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5693450" y="1961434"/>
            <a:ext cx="71767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افزایش کارایی و بهره‌وری آشپزخانه</a:t>
            </a:r>
            <a:endParaRPr lang="en-US" sz="4374" dirty="0">
              <a:cs typeface="2  Zar" panose="0000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15200" y="336518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مشاهده موجودی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82992" y="3367325"/>
            <a:ext cx="51068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هوش مصنوعی موجودی مواد غذایی را بررسی و کمبودها را پیش‌بینی می‌کند.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760220" y="4187904"/>
            <a:ext cx="11109960" cy="992505"/>
          </a:xfrm>
          <a:prstGeom prst="rect">
            <a:avLst/>
          </a:prstGeom>
          <a:solidFill>
            <a:srgbClr val="60A9FF">
              <a:alpha val="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315200" y="4357687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مدیریت سفارشات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2982992" y="4359830"/>
            <a:ext cx="51068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fa-IR" sz="1750" dirty="0">
                <a:solidFill>
                  <a:schemeClr val="bg1"/>
                </a:solidFill>
                <a:latin typeface="Barlow" panose="00000500000000000000" pitchFamily="2" charset="0"/>
              </a:rPr>
              <a:t>سفارشات مواد و از راهای مورد نیازبه صورت خودکار میشود.</a:t>
            </a:r>
            <a:endParaRPr lang="en-US" sz="175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315200" y="5350192"/>
            <a:ext cx="51068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بهینه‌سازی فرآیندها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982992" y="5352335"/>
            <a:ext cx="510682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با تجزیه‌وتحلیل داده‌ها، راهکارهای بهبود کارایی ارائه می‌شود.</a:t>
            </a:r>
            <a:endParaRPr lang="en-US" sz="1750" dirty="0">
              <a:cs typeface="2  Zar" panose="000004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32040"/>
            <a:ext cx="91474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چشم‌انداز آینده هوش مصنوعی در آشپزخانه</a:t>
            </a:r>
            <a:endParaRPr lang="en-US" sz="4374" dirty="0">
              <a:cs typeface="2  Zar" panose="00000400000000000000" pitchFamily="2" charset="-7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3059668"/>
            <a:ext cx="4542115" cy="1635562"/>
          </a:xfrm>
          <a:prstGeom prst="roundRect">
            <a:avLst>
              <a:gd name="adj" fmla="val 8151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2818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تجربه آشپزی ایده‌آل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55370" y="376225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هوش مصنوعی آینده، مراحل آشپزی را به‌طور کامل خودکارسازی خواهد کرد.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97485" y="3059668"/>
            <a:ext cx="4542115" cy="1635562"/>
          </a:xfrm>
          <a:prstGeom prst="roundRect">
            <a:avLst>
              <a:gd name="adj" fmla="val 8151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32818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پیش‌بینی نیازها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19656" y="3762256"/>
            <a:ext cx="409777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با یادگیری عادات و ترجیحات کاربران، نیازها به‌صورت پیش‌دستانه برطرف می‌شود.</a:t>
            </a:r>
            <a:endParaRPr lang="en-US" sz="1750" dirty="0">
              <a:cs typeface="2  Zar" panose="00000400000000000000" pitchFamily="2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3199" y="4917400"/>
            <a:ext cx="9306401" cy="128016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7139940" y="50951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2  Zar" panose="00000400000000000000" pitchFamily="2" charset="-78"/>
              </a:rPr>
              <a:t>سبک زندگی سالم‌تر</a:t>
            </a:r>
            <a:endParaRPr lang="en-US" sz="2187" dirty="0">
              <a:cs typeface="2  Zar" panose="000004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55370" y="5619988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2  Zar" panose="00000400000000000000" pitchFamily="2" charset="-78"/>
              </a:rPr>
              <a:t>هوش مصنوعی به تغذیه‌ی متعادل و سبک زندگی سالم‌تر کمک خواهد کرد.</a:t>
            </a:r>
            <a:endParaRPr lang="en-US" sz="1750" dirty="0">
              <a:cs typeface="2  Zar" panose="00000400000000000000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470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arash afroosheh</cp:lastModifiedBy>
  <cp:revision>1</cp:revision>
  <dcterms:created xsi:type="dcterms:W3CDTF">2024-05-26T12:33:20Z</dcterms:created>
  <dcterms:modified xsi:type="dcterms:W3CDTF">2024-06-04T20:07:26Z</dcterms:modified>
</cp:coreProperties>
</file>